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m4a" ContentType="audio/mp4"/>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2"/>
    <p:sldMasterId id="2147483674" r:id="rId3"/>
  </p:sldMasterIdLst>
  <p:notesMasterIdLst>
    <p:notesMasterId r:id="rId15"/>
  </p:notesMasterIdLst>
  <p:sldIdLst>
    <p:sldId id="257" r:id="rId4"/>
    <p:sldId id="269" r:id="rId5"/>
    <p:sldId id="280" r:id="rId6"/>
    <p:sldId id="274" r:id="rId7"/>
    <p:sldId id="273" r:id="rId8"/>
    <p:sldId id="270" r:id="rId9"/>
    <p:sldId id="276" r:id="rId10"/>
    <p:sldId id="275" r:id="rId11"/>
    <p:sldId id="279" r:id="rId12"/>
    <p:sldId id="277" r:id="rId13"/>
    <p:sldId id="278"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p:cViewPr varScale="1">
        <p:scale>
          <a:sx n="125" d="100"/>
          <a:sy n="125" d="100"/>
        </p:scale>
        <p:origin x="570" y="10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heme" Target="theme/theme1.xml"/><Relationship Id="rId3" Type="http://schemas.openxmlformats.org/officeDocument/2006/relationships/slideMaster" Target="slideMasters/slideMaster2.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wmf"/></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wmf>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CE4DDBE-3F67-45C5-902C-EC583528543D}" type="datetimeFigureOut">
              <a:rPr lang="en-US" smtClean="0"/>
              <a:t>11/17/2017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A9789F4-029E-4103-B002-2FFDD480A588}" type="slidenum">
              <a:rPr lang="en-US" smtClean="0"/>
              <a:t>‹Nr.›</a:t>
            </a:fld>
            <a:endParaRPr lang="en-US"/>
          </a:p>
        </p:txBody>
      </p:sp>
    </p:spTree>
    <p:extLst>
      <p:ext uri="{BB962C8B-B14F-4D97-AF65-F5344CB8AC3E}">
        <p14:creationId xmlns:p14="http://schemas.microsoft.com/office/powerpoint/2010/main" val="2153044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pPr algn="r" defTabSz="914400">
              <a:buNone/>
            </a:pPr>
            <a:fld id="{81331B57-0BE5-4F82-AA58-76F53EFF3ADA}" type="datetime8">
              <a:rPr lang="en-US" sz="1200" b="0" i="0">
                <a:latin typeface="Calibri"/>
                <a:ea typeface="+mn-ea"/>
                <a:cs typeface="+mn-cs"/>
              </a:rPr>
              <a:t>11/17/2017 10:27 PM</a:t>
            </a:fld>
            <a:endParaRPr lang="en-US" sz="1200" b="0" i="0">
              <a:latin typeface="Calibri"/>
              <a:ea typeface="+mn-ea"/>
              <a:cs typeface="+mn-cs"/>
            </a:endParaRPr>
          </a:p>
        </p:txBody>
      </p:sp>
      <p:sp>
        <p:nvSpPr>
          <p:cNvPr id="6" name="Footer Placeholder 5"/>
          <p:cNvSpPr>
            <a:spLocks noGrp="1"/>
          </p:cNvSpPr>
          <p:nvPr>
            <p:ph type="ftr" sz="quarter" idx="12"/>
          </p:nvPr>
        </p:nvSpPr>
        <p:spPr>
          <a:xfrm>
            <a:off x="0" y="8685213"/>
            <a:ext cx="6172200" cy="457200"/>
          </a:xfrm>
        </p:spPr>
        <p:txBody>
          <a:bodyPr/>
          <a:lstStyle/>
          <a:p>
            <a:pPr algn="l" defTabSz="914400">
              <a:buNone/>
            </a:pPr>
            <a:r>
              <a:rPr lang="en-US" sz="500" b="0" i="0">
                <a:solidFill>
                  <a:srgbClr val="000000"/>
                </a:solidFill>
                <a:latin typeface="Calibri"/>
                <a:ea typeface="+mn-ea"/>
                <a:cs typeface="+mn-cs"/>
              </a:rPr>
              <a:t>© 2007 Microsoft Corporation. Alle Rechte vorbehalten. Microsoft, Windows, Windows Vista und andere Produktnamen sind möglicherweise eingetragene Marken oder Marken in den USA und/oder anderen Ländern/Regionen.</a:t>
            </a:r>
          </a:p>
          <a:p>
            <a:pPr algn="l" defTabSz="914400">
              <a:buNone/>
            </a:pPr>
            <a:r>
              <a:rPr lang="en-US" sz="500" b="0" i="0">
                <a:solidFill>
                  <a:srgbClr val="000000"/>
                </a:solidFill>
                <a:latin typeface="Calibri"/>
                <a:ea typeface="+mn-ea"/>
                <a:cs typeface="+mn-cs"/>
              </a:rPr>
              <a:t>Diese Angaben dienen nur zu Informationszwecken und entsprechen dem aktuellen Sachstand der Microsoft Corporation zum Erstellungsdatum dieser Präsentation.  Da Microsoft auf die sich ständig ändernden Marktanforderungen reagieren muss, sollten die Angaben nicht als Verpflichtung seitens Microsoft angesehen werden, und Microsoft übernimmt keine Garantie für die Genauigkeit der Angaben nach dem Datum dieser Präsentation.  </a:t>
            </a:r>
            <a:br>
              <a:rPr lang="en-US" sz="500" b="0" i="0">
                <a:solidFill>
                  <a:srgbClr val="000000"/>
                </a:solidFill>
                <a:latin typeface="Calibri"/>
                <a:ea typeface="+mn-ea"/>
                <a:cs typeface="+mn-cs"/>
              </a:rPr>
            </a:br>
            <a:r>
              <a:rPr lang="en-US" sz="500" b="0" i="0">
                <a:solidFill>
                  <a:srgbClr val="000000"/>
                </a:solidFill>
                <a:latin typeface="Calibri"/>
                <a:ea typeface="+mn-ea"/>
                <a:cs typeface="+mn-cs"/>
              </a:rPr>
              <a:t>MICROSOFT MAKES NO WARRANTIES, EXPRESS, IMPLIED OR STATUTORY, AS TO THE INFORMATION IN THIS PRESENTATION.</a:t>
            </a:r>
          </a:p>
          <a:p>
            <a:pPr algn="l" defTabSz="914400">
              <a:buNone/>
            </a:pPr>
            <a:endParaRPr lang="en-US" sz="500" dirty="0" smtClean="0"/>
          </a:p>
        </p:txBody>
      </p:sp>
      <p:sp>
        <p:nvSpPr>
          <p:cNvPr id="7" name="Slide Number Placeholder 6"/>
          <p:cNvSpPr>
            <a:spLocks noGrp="1"/>
          </p:cNvSpPr>
          <p:nvPr>
            <p:ph type="sldNum" sz="quarter" idx="13"/>
          </p:nvPr>
        </p:nvSpPr>
        <p:spPr>
          <a:xfrm>
            <a:off x="6172199" y="8685213"/>
            <a:ext cx="684213" cy="457200"/>
          </a:xfrm>
        </p:spPr>
        <p:txBody>
          <a:bodyPr/>
          <a:lstStyle/>
          <a:p>
            <a:pPr algn="r" defTabSz="914400">
              <a:buNone/>
            </a:pPr>
            <a:fld id="{EC87E0CF-87F6-4B58-B8B8-DCAB2DAAF3CA}" type="slidenum">
              <a:rPr lang="en-US" sz="1200" b="0" i="0">
                <a:latin typeface="Calibri"/>
                <a:ea typeface="+mn-ea"/>
                <a:cs typeface="+mn-cs"/>
              </a:rPr>
              <a:t>1</a:t>
            </a:fld>
            <a:endParaRPr lang="en-US" sz="1200" b="0" i="0">
              <a:latin typeface="Calibri"/>
              <a:ea typeface="+mn-ea"/>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730250" y="1905000"/>
            <a:ext cx="7681913" cy="1523495"/>
          </a:xfrm>
        </p:spPr>
        <p:txBody>
          <a:bodyPr>
            <a:noAutofit/>
          </a:bodyPr>
          <a:lstStyle>
            <a:lvl1pPr>
              <a:lnSpc>
                <a:spcPct val="90000"/>
              </a:lnSpc>
              <a:defRPr sz="5400"/>
            </a:lvl1pPr>
          </a:lstStyle>
          <a:p>
            <a:r>
              <a:rPr lang="de-DE" noProof="0" smtClean="0"/>
              <a:t>Titelmasterformat durch Klicken bearbeiten</a:t>
            </a:r>
            <a:endParaRPr lang="de-DE" noProof="0"/>
          </a:p>
        </p:txBody>
      </p:sp>
      <p:sp>
        <p:nvSpPr>
          <p:cNvPr id="3" name="Untertitel 2"/>
          <p:cNvSpPr>
            <a:spLocks noGrp="1"/>
          </p:cNvSpPr>
          <p:nvPr>
            <p:ph type="subTitle" idx="1"/>
          </p:nvPr>
        </p:nvSpPr>
        <p:spPr>
          <a:xfrm>
            <a:off x="730249" y="4344988"/>
            <a:ext cx="7681913" cy="461665"/>
          </a:xfrm>
        </p:spPr>
        <p:txBody>
          <a:bodyPr>
            <a:noAutofit/>
          </a:bodyPr>
          <a:lstStyle>
            <a:lvl1pPr marL="0" indent="0" algn="l">
              <a:lnSpc>
                <a:spcPct val="90000"/>
              </a:lnSpc>
              <a:spcBef>
                <a:spcPts val="0"/>
              </a:spcBef>
              <a:buNone/>
              <a:defRPr>
                <a:solidFill>
                  <a:schemeClr val="tx1">
                    <a:tint val="75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de-DE" noProof="0" smtClean="0"/>
              <a:t>Formatvorlage des Untertitelmasters durch Klicken bearbeiten</a:t>
            </a:r>
            <a:endParaRPr lang="de-DE" noProof="0"/>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2_Titel und Inhalt">
    <p:bg bwMode="black">
      <p:bgPr>
        <a:solidFill>
          <a:schemeClr val="bg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bwMode="white"/>
        <p:txBody>
          <a:bodyPr/>
          <a:lstStyle/>
          <a:p>
            <a:r>
              <a:rPr lang="de-DE" noProof="0" smtClean="0"/>
              <a:t>Titelmasterformat durch Klicken bearbeiten</a:t>
            </a:r>
            <a:endParaRPr lang="de-DE" noProof="0"/>
          </a:p>
        </p:txBody>
      </p:sp>
      <p:sp>
        <p:nvSpPr>
          <p:cNvPr id="6" name="Text Placeholder 5"/>
          <p:cNvSpPr>
            <a:spLocks noGrp="1"/>
          </p:cNvSpPr>
          <p:nvPr>
            <p:ph type="body" sz="quarter" idx="10"/>
          </p:nvPr>
        </p:nvSpPr>
        <p:spPr bwMode="white">
          <a:xfrm>
            <a:off x="381000" y="1411553"/>
            <a:ext cx="8382000" cy="2200602"/>
          </a:xfrm>
        </p:spPr>
        <p:txBody>
          <a:bodyPr/>
          <a:lstStyle>
            <a:lvl1pPr>
              <a:buClr>
                <a:schemeClr val="tx1"/>
              </a:buClr>
              <a:buSzPct val="70000"/>
              <a:buFont typeface="Wingdings" pitchFamily="2" charset="2"/>
              <a:buChar char="l"/>
              <a:defRPr/>
            </a:lvl1pPr>
            <a:lvl2pPr>
              <a:buClr>
                <a:schemeClr val="tx1"/>
              </a:buClr>
              <a:buSzPct val="70000"/>
              <a:buFont typeface="Wingdings" pitchFamily="2" charset="2"/>
              <a:buChar char="l"/>
              <a:defRPr/>
            </a:lvl2pPr>
            <a:lvl3pPr>
              <a:buClr>
                <a:schemeClr val="tx1"/>
              </a:buClr>
              <a:buSzPct val="70000"/>
              <a:buFont typeface="Wingdings" pitchFamily="2" charset="2"/>
              <a:buChar char="l"/>
              <a:defRPr/>
            </a:lvl3pPr>
            <a:lvl4pPr>
              <a:buClr>
                <a:schemeClr val="tx1"/>
              </a:buClr>
              <a:buSzPct val="70000"/>
              <a:buFont typeface="Wingdings" pitchFamily="2" charset="2"/>
              <a:buChar char="l"/>
              <a:defRPr/>
            </a:lvl4pPr>
            <a:lvl5pPr>
              <a:buClr>
                <a:schemeClr val="tx1"/>
              </a:buClr>
              <a:buSzPct val="70000"/>
              <a:buFont typeface="Wingdings" pitchFamily="2" charset="2"/>
              <a:buChar char="l"/>
              <a:defRPr/>
            </a:lvl5pPr>
          </a:lstStyle>
          <a:p>
            <a:pPr lvl="0"/>
            <a:r>
              <a:rPr lang="de-DE" noProof="0" smtClean="0"/>
              <a:t>Formatvorlagen des Textmasters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_Titel und Inhalt">
    <p:bg bwMode="black">
      <p:bgPr>
        <a:solidFill>
          <a:schemeClr val="bg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bwMode="white"/>
        <p:txBody>
          <a:bodyPr/>
          <a:lstStyle/>
          <a:p>
            <a:r>
              <a:rPr lang="de-DE" noProof="0" smtClean="0"/>
              <a:t>Titelmasterformat durch Klicken bearbeiten</a:t>
            </a:r>
            <a:endParaRPr lang="de-DE" noProof="0"/>
          </a:p>
        </p:txBody>
      </p:sp>
      <p:sp>
        <p:nvSpPr>
          <p:cNvPr id="6" name="Text Placeholder 5"/>
          <p:cNvSpPr>
            <a:spLocks noGrp="1"/>
          </p:cNvSpPr>
          <p:nvPr>
            <p:ph type="body" sz="quarter" idx="10"/>
          </p:nvPr>
        </p:nvSpPr>
        <p:spPr bwMode="white">
          <a:xfrm>
            <a:off x="381000" y="1411553"/>
            <a:ext cx="8382000" cy="2200602"/>
          </a:xfrm>
        </p:spPr>
        <p:txBody>
          <a:bodyPr/>
          <a:lstStyle>
            <a:lvl1pPr>
              <a:buClr>
                <a:schemeClr val="tx1"/>
              </a:buClr>
              <a:buSzPct val="70000"/>
              <a:buFont typeface="Wingdings" pitchFamily="2" charset="2"/>
              <a:buChar char="l"/>
              <a:defRPr/>
            </a:lvl1pPr>
            <a:lvl2pPr>
              <a:buClr>
                <a:schemeClr val="tx1"/>
              </a:buClr>
              <a:buSzPct val="70000"/>
              <a:buFont typeface="Wingdings" pitchFamily="2" charset="2"/>
              <a:buChar char="l"/>
              <a:defRPr/>
            </a:lvl2pPr>
            <a:lvl3pPr>
              <a:buClr>
                <a:schemeClr val="tx1"/>
              </a:buClr>
              <a:buSzPct val="70000"/>
              <a:buFont typeface="Wingdings" pitchFamily="2" charset="2"/>
              <a:buChar char="l"/>
              <a:defRPr/>
            </a:lvl3pPr>
            <a:lvl4pPr>
              <a:buClr>
                <a:schemeClr val="tx1"/>
              </a:buClr>
              <a:buSzPct val="70000"/>
              <a:buFont typeface="Wingdings" pitchFamily="2" charset="2"/>
              <a:buChar char="l"/>
              <a:defRPr/>
            </a:lvl4pPr>
            <a:lvl5pPr>
              <a:buClr>
                <a:schemeClr val="tx1"/>
              </a:buClr>
              <a:buSzPct val="70000"/>
              <a:buFont typeface="Wingdings" pitchFamily="2" charset="2"/>
              <a:buChar char="l"/>
              <a:defRPr/>
            </a:lvl5pPr>
          </a:lstStyle>
          <a:p>
            <a:pPr lvl="0"/>
            <a:r>
              <a:rPr lang="de-DE" noProof="0" smtClean="0"/>
              <a:t>Formatvorlagen des Textmasters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
        <p:nvSpPr>
          <p:cNvPr id="4" name="Text Placeholder 6"/>
          <p:cNvSpPr>
            <a:spLocks noGrp="1"/>
          </p:cNvSpPr>
          <p:nvPr>
            <p:ph type="body" sz="quarter" idx="11"/>
          </p:nvPr>
        </p:nvSpPr>
        <p:spPr>
          <a:xfrm>
            <a:off x="0" y="6238875"/>
            <a:ext cx="9144001" cy="619125"/>
          </a:xfrm>
          <a:solidFill>
            <a:srgbClr val="FFFF99"/>
          </a:solidFill>
        </p:spPr>
        <p:txBody>
          <a:bodyPr wrap="square" lIns="152394" tIns="76197" rIns="152394" bIns="76197" anchor="b" anchorCtr="0">
            <a:noAutofit/>
          </a:bodyPr>
          <a:lstStyle>
            <a:lvl1pPr algn="r">
              <a:buFont typeface="Arial" pitchFamily="34" charset="0"/>
              <a:buNone/>
              <a:defRPr>
                <a:solidFill>
                  <a:srgbClr val="000000"/>
                </a:solidFill>
                <a:effectLst/>
                <a:latin typeface="+mj-lt"/>
              </a:defRPr>
            </a:lvl1pPr>
          </a:lstStyle>
          <a:p>
            <a:pPr lvl="0"/>
            <a:r>
              <a:rPr lang="de-DE" noProof="0" smtClean="0"/>
              <a:t>Formatvorlagen des Textmasters bearbeiten</a:t>
            </a: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emo, Video usw. &quot;Spezialfolien&quot;">
    <p:spTree>
      <p:nvGrpSpPr>
        <p:cNvPr id="1" name=""/>
        <p:cNvGrpSpPr/>
        <p:nvPr/>
      </p:nvGrpSpPr>
      <p:grpSpPr>
        <a:xfrm>
          <a:off x="0" y="0"/>
          <a:ext cx="0" cy="0"/>
          <a:chOff x="0" y="0"/>
          <a:chExt cx="0" cy="0"/>
        </a:xfrm>
      </p:grpSpPr>
      <p:sp>
        <p:nvSpPr>
          <p:cNvPr id="2" name="Titel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de-DE" noProof="0" smtClean="0"/>
              <a:t>Titelmasterformat durch Klicken bearbeiten</a:t>
            </a:r>
            <a:endParaRPr lang="de-DE" noProof="0"/>
          </a:p>
        </p:txBody>
      </p:sp>
      <p:sp>
        <p:nvSpPr>
          <p:cNvPr id="3" name="Untertitel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tint val="75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de-DE" noProof="0" smtClean="0"/>
              <a:t>Formatvorlage des Untertitelmasters durch Klicken bearbeiten</a:t>
            </a:r>
            <a:endParaRPr lang="de-DE" noProof="0"/>
          </a:p>
        </p:txBody>
      </p:sp>
      <p:sp>
        <p:nvSpPr>
          <p:cNvPr id="7" name="Text Placeholder 6"/>
          <p:cNvSpPr>
            <a:spLocks noGrp="1"/>
          </p:cNvSpPr>
          <p:nvPr>
            <p:ph type="body" sz="quarter" idx="10" hasCustomPrompt="1"/>
          </p:nvPr>
        </p:nvSpPr>
        <p:spPr>
          <a:xfrm>
            <a:off x="722049" y="2355850"/>
            <a:ext cx="7690114" cy="1384994"/>
          </a:xfrm>
        </p:spPr>
        <p:txBody>
          <a:bodyPr anchor="t" anchorCtr="0">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FF9929">
                        <a:lumMod val="20000"/>
                        <a:lumOff val="80000"/>
                      </a:srgbClr>
                    </a:gs>
                    <a:gs pos="28000">
                      <a:srgbClr val="F8F57B"/>
                    </a:gs>
                    <a:gs pos="62000">
                      <a:srgbClr val="D5B953"/>
                    </a:gs>
                    <a:gs pos="88000">
                      <a:srgbClr val="D1943B"/>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de-DE" noProof="0" smtClean="0"/>
              <a:t>Klicken, um …</a:t>
            </a: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Für Folien mit Softwarecode verwenden">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noProof="0" smtClean="0"/>
              <a:t>Titelmasterformat durch Klicken bearbeiten</a:t>
            </a:r>
            <a:endParaRPr lang="de-DE" noProof="0"/>
          </a:p>
        </p:txBody>
      </p:sp>
      <p:sp>
        <p:nvSpPr>
          <p:cNvPr id="6" name="Text Placeholder 5"/>
          <p:cNvSpPr>
            <a:spLocks noGrp="1"/>
          </p:cNvSpPr>
          <p:nvPr>
            <p:ph type="body" sz="quarter" idx="10"/>
          </p:nvPr>
        </p:nvSpPr>
        <p:spPr>
          <a:xfrm>
            <a:off x="722313" y="1905000"/>
            <a:ext cx="8040687" cy="2514600"/>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de-DE" noProof="0" smtClean="0"/>
              <a:t>Textmasterformate durch Klicken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emo, Video usw. &quot;Spezialfolien&quot;">
    <p:spTree>
      <p:nvGrpSpPr>
        <p:cNvPr id="1" name=""/>
        <p:cNvGrpSpPr/>
        <p:nvPr/>
      </p:nvGrpSpPr>
      <p:grpSpPr>
        <a:xfrm>
          <a:off x="0" y="0"/>
          <a:ext cx="0" cy="0"/>
          <a:chOff x="0" y="0"/>
          <a:chExt cx="0" cy="0"/>
        </a:xfrm>
      </p:grpSpPr>
      <p:sp>
        <p:nvSpPr>
          <p:cNvPr id="2" name="Titel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de-DE" noProof="0" smtClean="0"/>
              <a:t>Titelmasterformat durch Klicken bearbeiten</a:t>
            </a:r>
            <a:endParaRPr lang="de-DE" noProof="0"/>
          </a:p>
        </p:txBody>
      </p:sp>
      <p:sp>
        <p:nvSpPr>
          <p:cNvPr id="3" name="Untertitel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tint val="75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de-DE" noProof="0" smtClean="0"/>
              <a:t>Formatvorlage des Untertitelmasters durch Klicken bearbeiten</a:t>
            </a:r>
            <a:endParaRPr lang="de-DE" noProof="0"/>
          </a:p>
        </p:txBody>
      </p:sp>
      <p:sp>
        <p:nvSpPr>
          <p:cNvPr id="7" name="Text Placeholder 6"/>
          <p:cNvSpPr>
            <a:spLocks noGrp="1"/>
          </p:cNvSpPr>
          <p:nvPr>
            <p:ph type="body" sz="quarter" idx="10" hasCustomPrompt="1"/>
          </p:nvPr>
        </p:nvSpPr>
        <p:spPr>
          <a:xfrm>
            <a:off x="722049" y="2355850"/>
            <a:ext cx="7690114" cy="1384994"/>
          </a:xfrm>
        </p:spPr>
        <p:txBody>
          <a:bodyPr anchor="t" anchorCtr="0">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a:gsLst>
                    <a:gs pos="0">
                      <a:srgbClr val="FF9929">
                        <a:lumMod val="20000"/>
                        <a:lumOff val="80000"/>
                      </a:srgbClr>
                    </a:gs>
                    <a:gs pos="28000">
                      <a:srgbClr val="F8F57B"/>
                    </a:gs>
                    <a:gs pos="62000">
                      <a:srgbClr val="D5B953"/>
                    </a:gs>
                    <a:gs pos="88000">
                      <a:srgbClr val="D1943B"/>
                    </a:gs>
                  </a:gsLst>
                  <a:lin ang="5400000"/>
                </a:gradFill>
                <a:effectLst>
                  <a:outerShdw blurRad="50800" dist="39000" dir="5460000" algn="tl">
                    <a:srgbClr val="000000">
                      <a:alpha val="38000"/>
                    </a:srgbClr>
                  </a:outerShdw>
                </a:effectLst>
                <a:uLnTx/>
                <a:uFillTx/>
                <a:latin typeface="+mn-lt"/>
                <a:ea typeface="+mn-ea"/>
                <a:cs typeface="+mn-cs"/>
              </a:defRPr>
            </a:lvl1pPr>
          </a:lstStyle>
          <a:p>
            <a:pPr lvl="0"/>
            <a:r>
              <a:rPr lang="de-DE" noProof="0" smtClean="0"/>
              <a:t>Klicken, um …</a:t>
            </a: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noProof="0" smtClean="0"/>
              <a:t>Titelmasterformat durch Klicken bearbeiten</a:t>
            </a:r>
            <a:endParaRPr lang="de-DE" noProof="0"/>
          </a:p>
        </p:txBody>
      </p:sp>
      <p:sp>
        <p:nvSpPr>
          <p:cNvPr id="6" name="Text Placeholder 5"/>
          <p:cNvSpPr>
            <a:spLocks noGrp="1"/>
          </p:cNvSpPr>
          <p:nvPr>
            <p:ph type="body" sz="quarter" idx="10"/>
          </p:nvPr>
        </p:nvSpPr>
        <p:spPr>
          <a:xfrm>
            <a:off x="381000" y="1411552"/>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de-DE" noProof="0" smtClean="0"/>
              <a:t>Formatvorlagen des Textmasters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noProof="0" smtClean="0"/>
              <a:t>Titelmasterformat durch Klicken bearbeiten</a:t>
            </a:r>
            <a:endParaRPr lang="de-DE" noProof="0"/>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de-DE" noProof="0" smtClean="0"/>
              <a:t>Formatvorlagen des Textmasters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noProof="0" smtClean="0"/>
              <a:t>Titelmasterformat durch Klicken bearbeiten</a:t>
            </a:r>
            <a:endParaRPr lang="de-DE" noProof="0"/>
          </a:p>
        </p:txBody>
      </p:sp>
      <p:sp>
        <p:nvSpPr>
          <p:cNvPr id="3" name="Content Placeholder 2"/>
          <p:cNvSpPr>
            <a:spLocks noGrp="1"/>
          </p:cNvSpPr>
          <p:nvPr>
            <p:ph sz="half" idx="1"/>
          </p:nvPr>
        </p:nvSpPr>
        <p:spPr>
          <a:xfrm>
            <a:off x="381000" y="1411553"/>
            <a:ext cx="4114800" cy="2129814"/>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de-DE" noProof="0" smtClean="0"/>
              <a:t>Formatvorlagen des Textmasters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
        <p:nvSpPr>
          <p:cNvPr id="4" name="Content Placeholder 3"/>
          <p:cNvSpPr>
            <a:spLocks noGrp="1"/>
          </p:cNvSpPr>
          <p:nvPr>
            <p:ph sz="half" idx="2"/>
          </p:nvPr>
        </p:nvSpPr>
        <p:spPr>
          <a:xfrm>
            <a:off x="4648200" y="1411553"/>
            <a:ext cx="4114800" cy="2129814"/>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de-DE" noProof="0" smtClean="0"/>
              <a:t>Formatvorlagen des Textmasters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noProof="0" smtClean="0"/>
              <a:t>Titelmasterformat durch Klicken bearbeiten</a:t>
            </a:r>
            <a:endParaRPr lang="de-DE" noProof="0"/>
          </a:p>
        </p:txBody>
      </p:sp>
      <p:sp>
        <p:nvSpPr>
          <p:cNvPr id="3" name="Textplatzhalt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de-DE" noProof="0" smtClean="0"/>
              <a:t>Formatvorlagen des Textmasters bearbeiten</a:t>
            </a:r>
          </a:p>
        </p:txBody>
      </p:sp>
      <p:sp>
        <p:nvSpPr>
          <p:cNvPr id="4" name="Content Placeholder 3"/>
          <p:cNvSpPr>
            <a:spLocks noGrp="1"/>
          </p:cNvSpPr>
          <p:nvPr>
            <p:ph sz="half" idx="2"/>
          </p:nvPr>
        </p:nvSpPr>
        <p:spPr>
          <a:xfrm>
            <a:off x="380998" y="2174874"/>
            <a:ext cx="4114801" cy="1863725"/>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de-DE" noProof="0" smtClean="0"/>
              <a:t>Formatvorlagen des Textmasters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de-DE" noProof="0" smtClean="0"/>
              <a:t>Formatvorlagen des Textmasters bearbeiten</a:t>
            </a:r>
          </a:p>
        </p:txBody>
      </p:sp>
      <p:sp>
        <p:nvSpPr>
          <p:cNvPr id="6" name="Content Placeholder 5"/>
          <p:cNvSpPr>
            <a:spLocks noGrp="1"/>
          </p:cNvSpPr>
          <p:nvPr>
            <p:ph sz="quarter" idx="4"/>
          </p:nvPr>
        </p:nvSpPr>
        <p:spPr>
          <a:xfrm>
            <a:off x="4645026" y="2174874"/>
            <a:ext cx="4194174" cy="1863725"/>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de-DE" noProof="0" smtClean="0"/>
              <a:t>Formatvorlagen des Textmasters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noProof="0" smtClean="0"/>
              <a:t>Titelmasterformat durch Klicken bearbeiten</a:t>
            </a:r>
            <a:endParaRPr lang="de-DE" noProof="0"/>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EINFÜHRUNG  Druckausgabe in GRAUSTUFEN">
    <p:spTree>
      <p:nvGrpSpPr>
        <p:cNvPr id="1" name=""/>
        <p:cNvGrpSpPr/>
        <p:nvPr/>
      </p:nvGrpSpPr>
      <p:grpSpPr>
        <a:xfrm>
          <a:off x="0" y="0"/>
          <a:ext cx="0" cy="0"/>
          <a:chOff x="0" y="0"/>
          <a:chExt cx="0" cy="0"/>
        </a:xfrm>
      </p:grpSpPr>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13.xml"/><Relationship Id="rId4"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l="-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230188"/>
            <a:ext cx="8382000" cy="1329595"/>
          </a:xfrm>
          <a:prstGeom prst="rect">
            <a:avLst/>
          </a:prstGeom>
        </p:spPr>
        <p:txBody>
          <a:bodyPr vert="horz" wrap="square" lIns="0" tIns="0" rIns="0" bIns="0" rtlCol="0" anchor="t">
            <a:spAutoFit/>
          </a:bodyPr>
          <a:lstStyle/>
          <a:p>
            <a:r>
              <a:rPr lang="de-DE" noProof="0" smtClean="0"/>
              <a:t>Titelmasterformat durch Klicken bearbeiten</a:t>
            </a:r>
            <a:endParaRPr lang="de-DE" noProof="0"/>
          </a:p>
        </p:txBody>
      </p:sp>
      <p:sp>
        <p:nvSpPr>
          <p:cNvPr id="3" name="Textplatzhalter 2"/>
          <p:cNvSpPr>
            <a:spLocks noGrp="1"/>
          </p:cNvSpPr>
          <p:nvPr>
            <p:ph type="body" idx="1"/>
          </p:nvPr>
        </p:nvSpPr>
        <p:spPr>
          <a:xfrm>
            <a:off x="381000" y="1412875"/>
            <a:ext cx="8382000" cy="2135969"/>
          </a:xfrm>
          <a:prstGeom prst="rect">
            <a:avLst/>
          </a:prstGeom>
        </p:spPr>
        <p:txBody>
          <a:bodyPr vert="horz" lIns="0" tIns="0" rIns="0" bIns="0" rtlCol="0">
            <a:spAutoFit/>
          </a:bodyPr>
          <a:lstStyle/>
          <a:p>
            <a:pPr lvl="0"/>
            <a:r>
              <a:rPr lang="de-DE" noProof="0" smtClean="0"/>
              <a:t>Textmasterformate durch Klicken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Tree>
  </p:cSld>
  <p:clrMap bg1="dk1" tx1="lt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61" r:id="rId12"/>
  </p:sldLayoutIdLst>
  <p:transition>
    <p:fade/>
  </p:transition>
  <p:txStyles>
    <p:titleStyle>
      <a:lvl1pPr algn="l" defTabSz="914363" rtl="0" eaLnBrk="1" latinLnBrk="0" hangingPunct="1">
        <a:lnSpc>
          <a:spcPct val="90000"/>
        </a:lnSpc>
        <a:spcBef>
          <a:spcPct val="0"/>
        </a:spcBef>
        <a:buNone/>
        <a:defRPr lang="en-US" sz="4800" b="0" kern="1200" cap="none" spc="-150" dirty="0" smtClean="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latin typeface="+mj-lt"/>
          <a:ea typeface="+mn-ea"/>
          <a:cs typeface="Arial" charset="0"/>
        </a:defRPr>
      </a:lvl1pPr>
    </p:titleStyle>
    <p:bodyStyle>
      <a:lvl1pPr marL="396875" indent="-396875" algn="l" defTabSz="914363" rtl="0" eaLnBrk="1" latinLnBrk="0" hangingPunct="1">
        <a:lnSpc>
          <a:spcPct val="90000"/>
        </a:lnSpc>
        <a:spcBef>
          <a:spcPct val="20000"/>
        </a:spcBef>
        <a:buFontTx/>
        <a:buBlip>
          <a:blip r:embed="rId15"/>
        </a:buBlip>
        <a:defRPr sz="3200" kern="1200">
          <a:solidFill>
            <a:schemeClr val="tx1"/>
          </a:solidFill>
          <a:latin typeface="+mn-lt"/>
          <a:ea typeface="+mn-ea"/>
          <a:cs typeface="+mn-cs"/>
        </a:defRPr>
      </a:lvl1pPr>
      <a:lvl2pPr marL="914400" indent="-396875" algn="l" defTabSz="914363" rtl="0" eaLnBrk="1" latinLnBrk="0" hangingPunct="1">
        <a:lnSpc>
          <a:spcPct val="90000"/>
        </a:lnSpc>
        <a:spcBef>
          <a:spcPct val="20000"/>
        </a:spcBef>
        <a:buFontTx/>
        <a:buBlip>
          <a:blip r:embed="rId16"/>
        </a:buBlip>
        <a:defRPr sz="2800" kern="1200">
          <a:solidFill>
            <a:schemeClr val="tx1"/>
          </a:solidFill>
          <a:latin typeface="+mn-lt"/>
          <a:ea typeface="+mn-ea"/>
          <a:cs typeface="+mn-cs"/>
        </a:defRPr>
      </a:lvl2pPr>
      <a:lvl3pPr marL="1258888" indent="-344488" algn="l" defTabSz="914363" rtl="0" eaLnBrk="1" latinLnBrk="0" hangingPunct="1">
        <a:lnSpc>
          <a:spcPct val="90000"/>
        </a:lnSpc>
        <a:spcBef>
          <a:spcPct val="20000"/>
        </a:spcBef>
        <a:buFontTx/>
        <a:buBlip>
          <a:blip r:embed="rId16"/>
        </a:buBlip>
        <a:defRPr sz="2400" kern="1200">
          <a:solidFill>
            <a:schemeClr val="tx1"/>
          </a:solidFill>
          <a:latin typeface="+mn-lt"/>
          <a:ea typeface="+mn-ea"/>
          <a:cs typeface="+mn-cs"/>
        </a:defRPr>
      </a:lvl3pPr>
      <a:lvl4pPr marL="1604963" indent="-346075" algn="l" defTabSz="914363" rtl="0" eaLnBrk="1" latinLnBrk="0" hangingPunct="1">
        <a:lnSpc>
          <a:spcPct val="90000"/>
        </a:lnSpc>
        <a:spcBef>
          <a:spcPct val="20000"/>
        </a:spcBef>
        <a:buFontTx/>
        <a:buBlip>
          <a:blip r:embed="rId16"/>
        </a:buBlip>
        <a:defRPr sz="2400" kern="1200">
          <a:solidFill>
            <a:schemeClr val="tx1"/>
          </a:solidFill>
          <a:latin typeface="+mn-lt"/>
          <a:ea typeface="+mn-ea"/>
          <a:cs typeface="+mn-cs"/>
        </a:defRPr>
      </a:lvl4pPr>
      <a:lvl5pPr marL="1941513" indent="-336550" algn="l" defTabSz="914363" rtl="0" eaLnBrk="1" latinLnBrk="0" hangingPunct="1">
        <a:lnSpc>
          <a:spcPct val="90000"/>
        </a:lnSpc>
        <a:spcBef>
          <a:spcPct val="20000"/>
        </a:spcBef>
        <a:buFontTx/>
        <a:buBlip>
          <a:blip r:embed="rId16"/>
        </a:buBlip>
        <a:defRPr sz="2400" kern="1200">
          <a:solidFill>
            <a:schemeClr val="tx1"/>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eißes Rechteck.png"/>
          <p:cNvPicPr>
            <a:picLocks noChangeAspect="1"/>
          </p:cNvPicPr>
          <p:nvPr/>
        </p:nvPicPr>
        <p:blipFill>
          <a:blip r:embed="rId4"/>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1329595"/>
          </a:xfrm>
          <a:prstGeom prst="rect">
            <a:avLst/>
          </a:prstGeom>
        </p:spPr>
        <p:txBody>
          <a:bodyPr vert="horz" wrap="square" lIns="0" tIns="0" rIns="0" bIns="0" rtlCol="0" anchor="t">
            <a:spAutoFit/>
          </a:bodyPr>
          <a:lstStyle/>
          <a:p>
            <a:r>
              <a:rPr lang="de-DE" noProof="0" smtClean="0"/>
              <a:t>Titelmasterformat durch Klicken bearbeiten</a:t>
            </a:r>
            <a:endParaRPr lang="de-DE" noProof="0"/>
          </a:p>
        </p:txBody>
      </p:sp>
      <p:sp>
        <p:nvSpPr>
          <p:cNvPr id="3" name="Textplatzhalter 2"/>
          <p:cNvSpPr>
            <a:spLocks noGrp="1"/>
          </p:cNvSpPr>
          <p:nvPr>
            <p:ph type="body" idx="1"/>
          </p:nvPr>
        </p:nvSpPr>
        <p:spPr>
          <a:xfrm>
            <a:off x="722312" y="1905000"/>
            <a:ext cx="7964488" cy="2523768"/>
          </a:xfrm>
          <a:prstGeom prst="rect">
            <a:avLst/>
          </a:prstGeom>
        </p:spPr>
        <p:txBody>
          <a:bodyPr vert="horz" wrap="square" lIns="0" tIns="0" rIns="0" bIns="0" rtlCol="0">
            <a:spAutoFit/>
          </a:bodyPr>
          <a:lstStyle/>
          <a:p>
            <a:pPr lvl="0"/>
            <a:r>
              <a:rPr lang="de-DE" noProof="0" smtClean="0"/>
              <a:t>Textmasterformate durch Klicken bearbeiten</a:t>
            </a:r>
          </a:p>
          <a:p>
            <a:pPr lvl="1"/>
            <a:r>
              <a:rPr lang="de-DE" noProof="0" smtClean="0"/>
              <a:t>Zweite Ebene</a:t>
            </a:r>
          </a:p>
          <a:p>
            <a:pPr lvl="2"/>
            <a:r>
              <a:rPr lang="de-DE" noProof="0" smtClean="0"/>
              <a:t>Dritte Ebene</a:t>
            </a:r>
          </a:p>
          <a:p>
            <a:pPr lvl="3"/>
            <a:r>
              <a:rPr lang="de-DE" noProof="0" smtClean="0"/>
              <a:t>Vierte Ebene</a:t>
            </a:r>
          </a:p>
          <a:p>
            <a:pPr lvl="4"/>
            <a:r>
              <a:rPr lang="de-DE" noProof="0" smtClean="0"/>
              <a:t>Fünfte Ebene</a:t>
            </a:r>
            <a:endParaRPr lang="de-DE" noProof="0"/>
          </a:p>
        </p:txBody>
      </p:sp>
    </p:spTree>
  </p:cSld>
  <p:clrMap bg1="lt1" tx1="dk1" bg2="lt2" tx2="dk2" accent1="accent1" accent2="accent2" accent3="accent3" accent4="accent4" accent5="accent5" accent6="accent6" hlink="hlink" folHlink="folHlink"/>
  <p:sldLayoutIdLst>
    <p:sldLayoutId id="2147483675" r:id="rId1"/>
  </p:sldLayoutIdLst>
  <p:transition>
    <p:fade/>
  </p:transition>
  <p:txStyles>
    <p:titleStyle>
      <a:lvl1pPr algn="l" defTabSz="914363" rtl="0" eaLnBrk="1" latinLnBrk="0" hangingPunct="1">
        <a:lnSpc>
          <a:spcPct val="90000"/>
        </a:lnSpc>
        <a:spcBef>
          <a:spcPct val="0"/>
        </a:spcBef>
        <a:buNone/>
        <a:defRPr lang="en-US" sz="4800" b="0" kern="1200" cap="none" spc="-125" dirty="0" smtClean="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png"/><Relationship Id="rId5" Type="http://schemas.openxmlformats.org/officeDocument/2006/relationships/hyperlink" Target="mailto:fls@glider-fls.ch" TargetMode="External"/><Relationship Id="rId4" Type="http://schemas.openxmlformats.org/officeDocument/2006/relationships/hyperlink" Target="https://github.com/flightlog/"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5.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5.png"/><Relationship Id="rId2" Type="http://schemas.microsoft.com/office/2007/relationships/media" Target="../media/media7.m4a"/><Relationship Id="rId1" Type="http://schemas.openxmlformats.org/officeDocument/2006/relationships/vmlDrawing" Target="../drawings/vmlDrawing1.vml"/><Relationship Id="rId6" Type="http://schemas.openxmlformats.org/officeDocument/2006/relationships/image" Target="../media/image9.wmf"/><Relationship Id="rId5" Type="http://schemas.openxmlformats.org/officeDocument/2006/relationships/oleObject" Target="../embeddings/oleObject1.bin"/><Relationship Id="rId4"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pPr algn="l" defTabSz="914400">
              <a:lnSpc>
                <a:spcPct val="90000"/>
              </a:lnSpc>
              <a:spcBef>
                <a:spcPts val="0"/>
              </a:spcBef>
              <a:buNone/>
            </a:pPr>
            <a:r>
              <a:rPr lang="de-DE" sz="5400" b="0" i="0" spc="-150" dirty="0" smtClean="0">
                <a:effectLst>
                  <a:outerShdw blurRad="50800" dist="38100" dir="2700000" algn="tl">
                    <a:prstClr val="black">
                      <a:alpha val="40000"/>
                    </a:prstClr>
                  </a:outerShdw>
                </a:effectLst>
                <a:latin typeface="Calibri"/>
                <a:ea typeface="+mn-ea"/>
                <a:cs typeface="Arial"/>
              </a:rPr>
              <a:t>Flight </a:t>
            </a:r>
            <a:r>
              <a:rPr lang="de-DE" sz="5400" b="0" i="0" spc="-150" dirty="0" err="1" smtClean="0">
                <a:effectLst>
                  <a:outerShdw blurRad="50800" dist="38100" dir="2700000" algn="tl">
                    <a:prstClr val="black">
                      <a:alpha val="40000"/>
                    </a:prstClr>
                  </a:outerShdw>
                </a:effectLst>
                <a:latin typeface="Calibri"/>
                <a:ea typeface="+mn-ea"/>
                <a:cs typeface="Arial"/>
              </a:rPr>
              <a:t>Logging</a:t>
            </a:r>
            <a:r>
              <a:rPr lang="de-DE" sz="5400" b="0" i="0" spc="-150" dirty="0" smtClean="0">
                <a:effectLst>
                  <a:outerShdw blurRad="50800" dist="38100" dir="2700000" algn="tl">
                    <a:prstClr val="black">
                      <a:alpha val="40000"/>
                    </a:prstClr>
                  </a:outerShdw>
                </a:effectLst>
                <a:latin typeface="Calibri"/>
                <a:ea typeface="+mn-ea"/>
                <a:cs typeface="Arial"/>
              </a:rPr>
              <a:t> System</a:t>
            </a:r>
            <a:endParaRPr lang="de-DE" sz="5400" b="0" i="0" spc="-150" dirty="0">
              <a:effectLst>
                <a:outerShdw blurRad="50800" dist="38100" dir="2700000" algn="tl">
                  <a:prstClr val="black">
                    <a:alpha val="40000"/>
                  </a:prstClr>
                </a:outerShdw>
              </a:effectLst>
              <a:latin typeface="Calibri"/>
              <a:ea typeface="+mn-ea"/>
              <a:cs typeface="Arial"/>
            </a:endParaRPr>
          </a:p>
        </p:txBody>
      </p:sp>
      <p:sp>
        <p:nvSpPr>
          <p:cNvPr id="3" name="Untertitel 2"/>
          <p:cNvSpPr>
            <a:spLocks noGrp="1"/>
          </p:cNvSpPr>
          <p:nvPr>
            <p:ph type="subTitle" idx="1"/>
          </p:nvPr>
        </p:nvSpPr>
        <p:spPr>
          <a:xfrm>
            <a:off x="730249" y="4344988"/>
            <a:ext cx="7681913" cy="1446212"/>
          </a:xfrm>
        </p:spPr>
        <p:txBody>
          <a:bodyPr>
            <a:normAutofit/>
          </a:bodyPr>
          <a:lstStyle/>
          <a:p>
            <a:pPr marL="0" indent="0" algn="l">
              <a:lnSpc>
                <a:spcPct val="90000"/>
              </a:lnSpc>
              <a:spcBef>
                <a:spcPts val="0"/>
              </a:spcBef>
              <a:buNone/>
            </a:pPr>
            <a:r>
              <a:rPr lang="de-DE" dirty="0" smtClean="0">
                <a:solidFill>
                  <a:srgbClr val="FFFFFF">
                    <a:tint val="75000"/>
                  </a:srgbClr>
                </a:solidFill>
              </a:rPr>
              <a:t>Open-Source Flugerfassungssystem für Segel- und Motorflug</a:t>
            </a:r>
            <a:endParaRPr lang="de-DE" b="0" i="0" dirty="0" smtClean="0">
              <a:solidFill>
                <a:srgbClr val="FFFFFF">
                  <a:tint val="75000"/>
                </a:srgbClr>
              </a:solidFill>
            </a:endParaRPr>
          </a:p>
          <a:p>
            <a:pPr marL="0" indent="0" algn="l">
              <a:lnSpc>
                <a:spcPct val="90000"/>
              </a:lnSpc>
              <a:spcBef>
                <a:spcPts val="0"/>
              </a:spcBef>
              <a:buNone/>
            </a:pPr>
            <a:r>
              <a:rPr lang="de-DE" b="0" i="0" dirty="0" smtClean="0">
                <a:solidFill>
                  <a:srgbClr val="FFFFFF">
                    <a:tint val="75000"/>
                  </a:srgbClr>
                </a:solidFill>
              </a:rPr>
              <a:t>mit Anbindung an </a:t>
            </a:r>
            <a:r>
              <a:rPr lang="de-DE" b="0" i="0" dirty="0" err="1" smtClean="0">
                <a:solidFill>
                  <a:srgbClr val="FFFFFF">
                    <a:tint val="75000"/>
                  </a:srgbClr>
                </a:solidFill>
              </a:rPr>
              <a:t>Proffix</a:t>
            </a:r>
            <a:endParaRPr lang="de-DE" b="0" i="0" dirty="0" smtClean="0">
              <a:solidFill>
                <a:srgbClr val="FFFFFF">
                  <a:tint val="75000"/>
                </a:srgbClr>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p:transition advTm="636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smtClean="0"/>
              <a:t>Produkt-Infos FLS</a:t>
            </a:r>
            <a:endParaRPr lang="de-CH" dirty="0"/>
          </a:p>
        </p:txBody>
      </p:sp>
      <p:sp>
        <p:nvSpPr>
          <p:cNvPr id="3" name="Textplatzhalter 2"/>
          <p:cNvSpPr>
            <a:spLocks noGrp="1"/>
          </p:cNvSpPr>
          <p:nvPr>
            <p:ph type="body" sz="quarter" idx="10"/>
          </p:nvPr>
        </p:nvSpPr>
        <p:spPr>
          <a:xfrm>
            <a:off x="381000" y="1411552"/>
            <a:ext cx="8382000" cy="4912114"/>
          </a:xfrm>
        </p:spPr>
        <p:txBody>
          <a:bodyPr/>
          <a:lstStyle/>
          <a:p>
            <a:r>
              <a:rPr lang="de-CH" dirty="0" smtClean="0"/>
              <a:t>Open-Source Projekt auf github.com</a:t>
            </a:r>
          </a:p>
          <a:p>
            <a:r>
              <a:rPr lang="de-CH" dirty="0" smtClean="0"/>
              <a:t>Server-Technologien:</a:t>
            </a:r>
          </a:p>
          <a:p>
            <a:pPr lvl="1"/>
            <a:r>
              <a:rPr lang="de-CH" dirty="0" smtClean="0"/>
              <a:t>C# .NET 4.0</a:t>
            </a:r>
          </a:p>
          <a:p>
            <a:pPr lvl="1"/>
            <a:r>
              <a:rPr lang="de-CH" dirty="0" smtClean="0"/>
              <a:t>Entity Framework 6.1.3 mit MS SQL Datenbank</a:t>
            </a:r>
          </a:p>
          <a:p>
            <a:pPr lvl="1"/>
            <a:r>
              <a:rPr lang="de-CH" dirty="0" err="1" smtClean="0"/>
              <a:t>WebApi</a:t>
            </a:r>
            <a:r>
              <a:rPr lang="de-CH" dirty="0" smtClean="0"/>
              <a:t> 2.0</a:t>
            </a:r>
          </a:p>
          <a:p>
            <a:pPr lvl="1"/>
            <a:r>
              <a:rPr lang="de-CH" dirty="0" smtClean="0"/>
              <a:t>Identity Framework mit </a:t>
            </a:r>
            <a:r>
              <a:rPr lang="de-CH" dirty="0" err="1" smtClean="0"/>
              <a:t>OAuth</a:t>
            </a:r>
            <a:endParaRPr lang="de-CH" dirty="0" smtClean="0"/>
          </a:p>
          <a:p>
            <a:r>
              <a:rPr lang="de-CH" dirty="0" smtClean="0"/>
              <a:t>Web-Client:</a:t>
            </a:r>
          </a:p>
          <a:p>
            <a:pPr lvl="1"/>
            <a:r>
              <a:rPr lang="de-CH" dirty="0" err="1" smtClean="0"/>
              <a:t>AngularJS</a:t>
            </a:r>
            <a:endParaRPr lang="de-CH" dirty="0" smtClean="0"/>
          </a:p>
          <a:p>
            <a:pPr lvl="1"/>
            <a:r>
              <a:rPr lang="de-CH" dirty="0" err="1" smtClean="0"/>
              <a:t>Responsive</a:t>
            </a:r>
            <a:r>
              <a:rPr lang="de-CH" dirty="0" smtClean="0"/>
              <a:t> Design</a:t>
            </a:r>
            <a:endParaRPr lang="de-CH" dirty="0"/>
          </a:p>
          <a:p>
            <a:r>
              <a:rPr lang="de-CH" dirty="0"/>
              <a:t>FLS wird </a:t>
            </a:r>
            <a:r>
              <a:rPr lang="de-CH" dirty="0" smtClean="0"/>
              <a:t>bei </a:t>
            </a:r>
            <a:r>
              <a:rPr lang="de-CH" dirty="0" err="1"/>
              <a:t>cITius</a:t>
            </a:r>
            <a:r>
              <a:rPr lang="de-CH" dirty="0"/>
              <a:t> AG </a:t>
            </a:r>
            <a:r>
              <a:rPr lang="de-CH" dirty="0" smtClean="0"/>
              <a:t>gehostet</a:t>
            </a:r>
            <a:endParaRPr lang="de-CH"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4098449918"/>
      </p:ext>
    </p:extLst>
  </p:cSld>
  <p:clrMapOvr>
    <a:masterClrMapping/>
  </p:clrMapOvr>
  <p:transition advTm="209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smtClean="0"/>
              <a:t>Kontakt und weitere Infos</a:t>
            </a:r>
            <a:endParaRPr lang="de-CH" dirty="0"/>
          </a:p>
        </p:txBody>
      </p:sp>
      <p:sp>
        <p:nvSpPr>
          <p:cNvPr id="3" name="Textplatzhalter 2"/>
          <p:cNvSpPr>
            <a:spLocks noGrp="1"/>
          </p:cNvSpPr>
          <p:nvPr>
            <p:ph type="body" sz="quarter" idx="10"/>
          </p:nvPr>
        </p:nvSpPr>
        <p:spPr>
          <a:xfrm>
            <a:off x="381000" y="1411552"/>
            <a:ext cx="8382000" cy="4542782"/>
          </a:xfrm>
        </p:spPr>
        <p:txBody>
          <a:bodyPr/>
          <a:lstStyle/>
          <a:p>
            <a:r>
              <a:rPr lang="de-CH" dirty="0" smtClean="0"/>
              <a:t>Projekt: </a:t>
            </a:r>
            <a:r>
              <a:rPr lang="de-CH" dirty="0" smtClean="0">
                <a:hlinkClick r:id="rId4"/>
              </a:rPr>
              <a:t>https</a:t>
            </a:r>
            <a:r>
              <a:rPr lang="de-CH" dirty="0">
                <a:hlinkClick r:id="rId4"/>
              </a:rPr>
              <a:t>://github.com/flightlog</a:t>
            </a:r>
            <a:r>
              <a:rPr lang="de-CH" dirty="0" smtClean="0">
                <a:hlinkClick r:id="rId4"/>
              </a:rPr>
              <a:t>/</a:t>
            </a:r>
            <a:endParaRPr lang="de-CH" dirty="0" smtClean="0"/>
          </a:p>
          <a:p>
            <a:r>
              <a:rPr lang="de-CH" dirty="0" smtClean="0"/>
              <a:t>Kontakte:</a:t>
            </a:r>
          </a:p>
          <a:p>
            <a:pPr lvl="1"/>
            <a:r>
              <a:rPr lang="de-CH" dirty="0" smtClean="0"/>
              <a:t>Patrick Schuler (FGZO)</a:t>
            </a:r>
          </a:p>
          <a:p>
            <a:pPr lvl="1"/>
            <a:r>
              <a:rPr lang="de-CH" dirty="0" smtClean="0"/>
              <a:t>Armin Stutz (SGN)</a:t>
            </a:r>
          </a:p>
          <a:p>
            <a:r>
              <a:rPr lang="de-CH" dirty="0" smtClean="0"/>
              <a:t>Email: </a:t>
            </a:r>
            <a:r>
              <a:rPr lang="de-CH" dirty="0" smtClean="0">
                <a:hlinkClick r:id="rId5"/>
              </a:rPr>
              <a:t>fls@glider-fls.ch</a:t>
            </a:r>
            <a:endParaRPr lang="de-CH" dirty="0" smtClean="0"/>
          </a:p>
          <a:p>
            <a:endParaRPr lang="de-CH" dirty="0"/>
          </a:p>
          <a:p>
            <a:r>
              <a:rPr lang="de-CH" dirty="0" smtClean="0"/>
              <a:t>Gesucht werden auch Open-Source-Entwickler für die Weiterentwicklung!</a:t>
            </a:r>
          </a:p>
          <a:p>
            <a:endParaRPr lang="de-CH"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268201640"/>
      </p:ext>
    </p:extLst>
  </p:cSld>
  <p:clrMapOvr>
    <a:masterClrMapping/>
  </p:clrMapOvr>
  <p:transition advTm="2051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smtClean="0"/>
              <a:t>Übersicht</a:t>
            </a:r>
            <a:endParaRPr lang="de-CH" dirty="0"/>
          </a:p>
        </p:txBody>
      </p:sp>
      <p:sp>
        <p:nvSpPr>
          <p:cNvPr id="3" name="Textplatzhalter 2"/>
          <p:cNvSpPr>
            <a:spLocks noGrp="1"/>
          </p:cNvSpPr>
          <p:nvPr>
            <p:ph type="body" sz="quarter" idx="10"/>
          </p:nvPr>
        </p:nvSpPr>
        <p:spPr>
          <a:xfrm>
            <a:off x="381000" y="1411552"/>
            <a:ext cx="8382000" cy="443198"/>
          </a:xfrm>
        </p:spPr>
        <p:txBody>
          <a:bodyPr/>
          <a:lstStyle/>
          <a:p>
            <a:pPr marL="0" indent="0">
              <a:buNone/>
            </a:pPr>
            <a:endParaRPr lang="de-CH" dirty="0"/>
          </a:p>
        </p:txBody>
      </p:sp>
      <p:pic>
        <p:nvPicPr>
          <p:cNvPr id="4" name="Grafik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0" y="1124743"/>
            <a:ext cx="8382000" cy="537959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570099628"/>
      </p:ext>
    </p:extLst>
  </p:cSld>
  <p:clrMapOvr>
    <a:masterClrMapping/>
  </p:clrMapOvr>
  <p:transition advTm="2139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err="1" smtClean="0"/>
              <a:t>Keynotes</a:t>
            </a:r>
            <a:endParaRPr lang="de-CH" dirty="0"/>
          </a:p>
        </p:txBody>
      </p:sp>
      <p:sp>
        <p:nvSpPr>
          <p:cNvPr id="3" name="Textplatzhalter 2"/>
          <p:cNvSpPr>
            <a:spLocks noGrp="1"/>
          </p:cNvSpPr>
          <p:nvPr>
            <p:ph type="body" sz="quarter" idx="10"/>
          </p:nvPr>
        </p:nvSpPr>
        <p:spPr>
          <a:xfrm>
            <a:off x="381000" y="1411552"/>
            <a:ext cx="8382000" cy="3151632"/>
          </a:xfrm>
        </p:spPr>
        <p:txBody>
          <a:bodyPr/>
          <a:lstStyle/>
          <a:p>
            <a:r>
              <a:rPr lang="de-CH" dirty="0" smtClean="0"/>
              <a:t>Einfache Bedienung</a:t>
            </a:r>
          </a:p>
          <a:p>
            <a:r>
              <a:rPr lang="de-CH" dirty="0" smtClean="0"/>
              <a:t>Hohe Akzeptanz</a:t>
            </a:r>
          </a:p>
          <a:p>
            <a:r>
              <a:rPr lang="de-CH" dirty="0" smtClean="0"/>
              <a:t>Effiziente Erfassung</a:t>
            </a:r>
          </a:p>
          <a:p>
            <a:r>
              <a:rPr lang="de-CH" dirty="0" smtClean="0"/>
              <a:t>Offene Schnittstellen</a:t>
            </a:r>
          </a:p>
          <a:p>
            <a:r>
              <a:rPr lang="de-CH" dirty="0" smtClean="0"/>
              <a:t>Geeignet für Mobilgeräte</a:t>
            </a:r>
          </a:p>
          <a:p>
            <a:r>
              <a:rPr lang="de-CH" dirty="0" smtClean="0"/>
              <a:t>Bereits seit 2014 im Einsatz</a:t>
            </a:r>
            <a:endParaRPr lang="de-CH"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843757309"/>
      </p:ext>
    </p:extLst>
  </p:cSld>
  <p:clrMapOvr>
    <a:masterClrMapping/>
  </p:clrMapOvr>
  <p:transition advTm="2076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smtClean="0"/>
              <a:t>Funktionen</a:t>
            </a:r>
            <a:endParaRPr lang="de-CH" dirty="0"/>
          </a:p>
        </p:txBody>
      </p:sp>
      <p:sp>
        <p:nvSpPr>
          <p:cNvPr id="3" name="Textplatzhalter 2"/>
          <p:cNvSpPr>
            <a:spLocks noGrp="1"/>
          </p:cNvSpPr>
          <p:nvPr>
            <p:ph type="body" sz="quarter" idx="10"/>
          </p:nvPr>
        </p:nvSpPr>
        <p:spPr>
          <a:xfrm>
            <a:off x="381000" y="1411552"/>
            <a:ext cx="8382000" cy="5318379"/>
          </a:xfrm>
        </p:spPr>
        <p:txBody>
          <a:bodyPr/>
          <a:lstStyle/>
          <a:p>
            <a:r>
              <a:rPr lang="de-CH" dirty="0" smtClean="0"/>
              <a:t>Übersichtliches Dashboard</a:t>
            </a:r>
          </a:p>
          <a:p>
            <a:r>
              <a:rPr lang="de-CH" dirty="0" smtClean="0"/>
              <a:t>Schnelle und einfache Flugerfassung</a:t>
            </a:r>
          </a:p>
          <a:p>
            <a:r>
              <a:rPr lang="de-CH" dirty="0" smtClean="0"/>
              <a:t>Einsatzplanung und Flugzeugreservationen</a:t>
            </a:r>
          </a:p>
          <a:p>
            <a:r>
              <a:rPr lang="de-CH" dirty="0" smtClean="0"/>
              <a:t>Eigene Flugarten mit Bedingungen</a:t>
            </a:r>
          </a:p>
          <a:p>
            <a:r>
              <a:rPr lang="de-CH" dirty="0" smtClean="0"/>
              <a:t>Regelbasierte Verrechnung der Flüge</a:t>
            </a:r>
          </a:p>
          <a:p>
            <a:r>
              <a:rPr lang="de-CH" dirty="0" smtClean="0"/>
              <a:t>Verrechnungs-Export für </a:t>
            </a:r>
            <a:r>
              <a:rPr lang="de-CH" dirty="0" err="1" smtClean="0"/>
              <a:t>Proffix</a:t>
            </a:r>
            <a:endParaRPr lang="de-CH" dirty="0" smtClean="0"/>
          </a:p>
          <a:p>
            <a:r>
              <a:rPr lang="de-CH" dirty="0" smtClean="0"/>
              <a:t>Automatische Email-Benachrichtigungen</a:t>
            </a:r>
          </a:p>
          <a:p>
            <a:r>
              <a:rPr lang="de-CH" dirty="0" smtClean="0"/>
              <a:t>Rollenbasierte Berechtigungen</a:t>
            </a:r>
          </a:p>
          <a:p>
            <a:r>
              <a:rPr lang="de-CH" dirty="0" smtClean="0"/>
              <a:t>Mandantenfähiges System</a:t>
            </a:r>
            <a:endParaRPr lang="de-CH" dirty="0"/>
          </a:p>
          <a:p>
            <a:endParaRPr lang="de-CH"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82914955"/>
      </p:ext>
    </p:extLst>
  </p:cSld>
  <p:clrMapOvr>
    <a:masterClrMapping/>
  </p:clrMapOvr>
  <p:transition advTm="2050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smtClean="0"/>
              <a:t>Dashboard</a:t>
            </a:r>
            <a:endParaRPr lang="de-CH" dirty="0"/>
          </a:p>
        </p:txBody>
      </p:sp>
      <p:sp>
        <p:nvSpPr>
          <p:cNvPr id="3" name="Textplatzhalter 2"/>
          <p:cNvSpPr>
            <a:spLocks noGrp="1"/>
          </p:cNvSpPr>
          <p:nvPr>
            <p:ph type="body" sz="quarter" idx="10"/>
          </p:nvPr>
        </p:nvSpPr>
        <p:spPr>
          <a:xfrm>
            <a:off x="381000" y="1411552"/>
            <a:ext cx="8382000" cy="443198"/>
          </a:xfrm>
        </p:spPr>
        <p:txBody>
          <a:bodyPr/>
          <a:lstStyle/>
          <a:p>
            <a:pPr marL="0" indent="0">
              <a:buNone/>
            </a:pPr>
            <a:endParaRPr lang="de-CH" dirty="0"/>
          </a:p>
        </p:txBody>
      </p:sp>
      <p:pic>
        <p:nvPicPr>
          <p:cNvPr id="4" name="Grafik 3"/>
          <p:cNvPicPr>
            <a:picLocks noChangeAspect="1"/>
          </p:cNvPicPr>
          <p:nvPr/>
        </p:nvPicPr>
        <p:blipFill rotWithShape="1">
          <a:blip r:embed="rId4"/>
          <a:srcRect l="16492" t="11174" r="14148" b="12853"/>
          <a:stretch/>
        </p:blipFill>
        <p:spPr>
          <a:xfrm>
            <a:off x="381000" y="1124744"/>
            <a:ext cx="7935416" cy="5251651"/>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862195551"/>
      </p:ext>
    </p:extLst>
  </p:cSld>
  <p:clrMapOvr>
    <a:masterClrMapping/>
  </p:clrMapOvr>
  <p:transition advTm="2077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smtClean="0"/>
              <a:t>Flugerfassung</a:t>
            </a:r>
            <a:endParaRPr lang="de-CH" dirty="0"/>
          </a:p>
        </p:txBody>
      </p:sp>
      <p:sp>
        <p:nvSpPr>
          <p:cNvPr id="3" name="Textplatzhalter 2"/>
          <p:cNvSpPr>
            <a:spLocks noGrp="1"/>
          </p:cNvSpPr>
          <p:nvPr>
            <p:ph type="body" sz="quarter" idx="10"/>
          </p:nvPr>
        </p:nvSpPr>
        <p:spPr>
          <a:xfrm>
            <a:off x="381000" y="1411552"/>
            <a:ext cx="8382000" cy="443198"/>
          </a:xfrm>
        </p:spPr>
        <p:txBody>
          <a:bodyPr/>
          <a:lstStyle/>
          <a:p>
            <a:pPr marL="0" indent="0">
              <a:buNone/>
            </a:pPr>
            <a:endParaRPr lang="de-CH" dirty="0"/>
          </a:p>
        </p:txBody>
      </p:sp>
      <p:pic>
        <p:nvPicPr>
          <p:cNvPr id="4" name="Grafik 3"/>
          <p:cNvPicPr>
            <a:picLocks noChangeAspect="1"/>
          </p:cNvPicPr>
          <p:nvPr/>
        </p:nvPicPr>
        <p:blipFill rotWithShape="1">
          <a:blip r:embed="rId4"/>
          <a:srcRect l="18894" t="13504" r="18500" b="18066"/>
          <a:stretch/>
        </p:blipFill>
        <p:spPr>
          <a:xfrm>
            <a:off x="381000" y="1124744"/>
            <a:ext cx="7935416" cy="5240369"/>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766855655"/>
      </p:ext>
    </p:extLst>
  </p:cSld>
  <p:clrMapOvr>
    <a:masterClrMapping/>
  </p:clrMapOvr>
  <p:transition advTm="20054">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err="1" smtClean="0"/>
              <a:t>Autom</a:t>
            </a:r>
            <a:r>
              <a:rPr lang="de-CH" dirty="0" smtClean="0"/>
              <a:t>. Email-Benachrichtigungen</a:t>
            </a:r>
            <a:endParaRPr lang="de-CH" dirty="0"/>
          </a:p>
        </p:txBody>
      </p:sp>
      <p:sp>
        <p:nvSpPr>
          <p:cNvPr id="3" name="Textplatzhalter 2"/>
          <p:cNvSpPr>
            <a:spLocks noGrp="1"/>
          </p:cNvSpPr>
          <p:nvPr>
            <p:ph type="body" sz="quarter" idx="10"/>
          </p:nvPr>
        </p:nvSpPr>
        <p:spPr/>
        <p:txBody>
          <a:bodyPr/>
          <a:lstStyle/>
          <a:p>
            <a:endParaRPr lang="de-CH"/>
          </a:p>
        </p:txBody>
      </p:sp>
      <p:graphicFrame>
        <p:nvGraphicFramePr>
          <p:cNvPr id="4" name="Objekt 3"/>
          <p:cNvGraphicFramePr>
            <a:graphicFrameLocks noChangeAspect="1"/>
          </p:cNvGraphicFramePr>
          <p:nvPr>
            <p:extLst>
              <p:ext uri="{D42A27DB-BD31-4B8C-83A1-F6EECF244321}">
                <p14:modId xmlns:p14="http://schemas.microsoft.com/office/powerpoint/2010/main" val="1142302981"/>
              </p:ext>
            </p:extLst>
          </p:nvPr>
        </p:nvGraphicFramePr>
        <p:xfrm>
          <a:off x="380999" y="1426314"/>
          <a:ext cx="8470151" cy="4018910"/>
        </p:xfrm>
        <a:graphic>
          <a:graphicData uri="http://schemas.openxmlformats.org/presentationml/2006/ole">
            <mc:AlternateContent xmlns:mc="http://schemas.openxmlformats.org/markup-compatibility/2006">
              <mc:Choice xmlns:v="urn:schemas-microsoft-com:vml" Requires="v">
                <p:oleObj spid="_x0000_s2056" name="Image" r:id="rId5" imgW="17955360" imgH="8520480" progId="Photoshop.Image.16">
                  <p:embed/>
                </p:oleObj>
              </mc:Choice>
              <mc:Fallback>
                <p:oleObj name="Image" r:id="rId5" imgW="17955360" imgH="8520480" progId="Photoshop.Image.16">
                  <p:embed/>
                  <p:pic>
                    <p:nvPicPr>
                      <p:cNvPr id="0" name=""/>
                      <p:cNvPicPr/>
                      <p:nvPr/>
                    </p:nvPicPr>
                    <p:blipFill>
                      <a:blip r:embed="rId6"/>
                      <a:stretch>
                        <a:fillRect/>
                      </a:stretch>
                    </p:blipFill>
                    <p:spPr>
                      <a:xfrm>
                        <a:off x="380999" y="1426314"/>
                        <a:ext cx="8470151" cy="4018910"/>
                      </a:xfrm>
                      <a:prstGeom prst="rect">
                        <a:avLst/>
                      </a:prstGeom>
                    </p:spPr>
                  </p:pic>
                </p:oleObj>
              </mc:Fallback>
            </mc:AlternateContent>
          </a:graphicData>
        </a:graphic>
      </p:graphicFrame>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7431276"/>
      </p:ext>
    </p:extLst>
  </p:cSld>
  <p:clrMapOvr>
    <a:masterClrMapping/>
  </p:clrMapOvr>
  <p:transition advTm="2137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smtClean="0"/>
              <a:t>Regelbasierte Verrechnung</a:t>
            </a:r>
            <a:endParaRPr lang="de-CH" dirty="0"/>
          </a:p>
        </p:txBody>
      </p:sp>
      <p:sp>
        <p:nvSpPr>
          <p:cNvPr id="3" name="Textplatzhalter 2"/>
          <p:cNvSpPr>
            <a:spLocks noGrp="1"/>
          </p:cNvSpPr>
          <p:nvPr>
            <p:ph type="body" sz="quarter" idx="10"/>
          </p:nvPr>
        </p:nvSpPr>
        <p:spPr>
          <a:xfrm>
            <a:off x="381000" y="1411552"/>
            <a:ext cx="8382000" cy="443198"/>
          </a:xfrm>
        </p:spPr>
        <p:txBody>
          <a:bodyPr/>
          <a:lstStyle/>
          <a:p>
            <a:pPr marL="0" indent="0">
              <a:buNone/>
            </a:pPr>
            <a:endParaRPr lang="de-CH" dirty="0"/>
          </a:p>
        </p:txBody>
      </p:sp>
      <p:pic>
        <p:nvPicPr>
          <p:cNvPr id="4" name="Grafik 3"/>
          <p:cNvPicPr>
            <a:picLocks noChangeAspect="1"/>
          </p:cNvPicPr>
          <p:nvPr/>
        </p:nvPicPr>
        <p:blipFill rotWithShape="1">
          <a:blip r:embed="rId4"/>
          <a:srcRect t="11549"/>
          <a:stretch/>
        </p:blipFill>
        <p:spPr>
          <a:xfrm>
            <a:off x="381000" y="2060848"/>
            <a:ext cx="7934400" cy="4240085"/>
          </a:xfrm>
          <a:prstGeom prst="rect">
            <a:avLst/>
          </a:prstGeom>
        </p:spPr>
      </p:pic>
      <p:pic>
        <p:nvPicPr>
          <p:cNvPr id="5" name="Grafik 4"/>
          <p:cNvPicPr>
            <a:picLocks noChangeAspect="1"/>
          </p:cNvPicPr>
          <p:nvPr/>
        </p:nvPicPr>
        <p:blipFill rotWithShape="1">
          <a:blip r:embed="rId5"/>
          <a:srcRect l="18107" t="12201" r="18501" b="8291"/>
          <a:stretch/>
        </p:blipFill>
        <p:spPr>
          <a:xfrm>
            <a:off x="3714123" y="1196752"/>
            <a:ext cx="5040560" cy="3819555"/>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312924954"/>
      </p:ext>
    </p:extLst>
  </p:cSld>
  <p:clrMapOvr>
    <a:masterClrMapping/>
  </p:clrMapOvr>
  <p:transition advTm="2146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81000" y="230188"/>
            <a:ext cx="8382000" cy="664797"/>
          </a:xfrm>
        </p:spPr>
        <p:txBody>
          <a:bodyPr/>
          <a:lstStyle/>
          <a:p>
            <a:r>
              <a:rPr lang="de-CH" dirty="0" smtClean="0"/>
              <a:t>Zukünftige Funktionen</a:t>
            </a:r>
            <a:endParaRPr lang="de-CH" dirty="0"/>
          </a:p>
        </p:txBody>
      </p:sp>
      <p:sp>
        <p:nvSpPr>
          <p:cNvPr id="3" name="Textplatzhalter 2"/>
          <p:cNvSpPr>
            <a:spLocks noGrp="1"/>
          </p:cNvSpPr>
          <p:nvPr>
            <p:ph type="body" sz="quarter" idx="10"/>
          </p:nvPr>
        </p:nvSpPr>
        <p:spPr>
          <a:xfrm>
            <a:off x="381000" y="1411552"/>
            <a:ext cx="8382000" cy="2609945"/>
          </a:xfrm>
        </p:spPr>
        <p:txBody>
          <a:bodyPr/>
          <a:lstStyle/>
          <a:p>
            <a:r>
              <a:rPr lang="de-CH" dirty="0" smtClean="0"/>
              <a:t>FLARM / OGN Integration</a:t>
            </a:r>
          </a:p>
          <a:p>
            <a:r>
              <a:rPr lang="de-CH" dirty="0" smtClean="0"/>
              <a:t>Weitere Reports und Statistiken</a:t>
            </a:r>
          </a:p>
          <a:p>
            <a:r>
              <a:rPr lang="de-CH" dirty="0" smtClean="0"/>
              <a:t>Flugzeug-Maintenance</a:t>
            </a:r>
          </a:p>
          <a:p>
            <a:r>
              <a:rPr lang="de-CH" dirty="0" smtClean="0"/>
              <a:t>Weitere Schnittstellen</a:t>
            </a:r>
          </a:p>
          <a:p>
            <a:r>
              <a:rPr lang="de-CH" dirty="0" smtClean="0"/>
              <a:t>Und noch vieles mehr…</a:t>
            </a:r>
            <a:endParaRPr lang="de-CH"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79658376"/>
      </p:ext>
    </p:extLst>
  </p:cSld>
  <p:clrMapOvr>
    <a:masterClrMapping/>
  </p:clrMapOvr>
  <p:transition advTm="1943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Blue Segoe 4-3 template-template_April-17-2007">
  <a:themeElements>
    <a:clrScheme name="Blue Template-Template">
      <a:dk1>
        <a:srgbClr val="000000"/>
      </a:dk1>
      <a:lt1>
        <a:srgbClr val="FFFFFF"/>
      </a:lt1>
      <a:dk2>
        <a:srgbClr val="050595"/>
      </a:dk2>
      <a:lt2>
        <a:srgbClr val="FFFF99"/>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300" dirty="0" smtClean="0">
            <a:solidFill>
              <a:srgbClr val="FFFFFF"/>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2.xml><?xml version="1.0" encoding="utf-8"?>
<a:theme xmlns:a="http://schemas.openxmlformats.org/drawingml/2006/main" name="Weiß mit Schriftart &quot;Courier&quot; für Folien, auf denen sich Code befindet">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62A43BD6-BB12-4855-A62A-BDADBADB09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Beispielpräsentationsfolien (Design Dunkelblaues Rauschen)</Template>
  <TotalTime>0</TotalTime>
  <Words>243</Words>
  <Application>Microsoft Office PowerPoint</Application>
  <PresentationFormat>Bildschirmpräsentation (4:3)</PresentationFormat>
  <Paragraphs>54</Paragraphs>
  <Slides>11</Slides>
  <Notes>1</Notes>
  <HiddenSlides>0</HiddenSlides>
  <MMClips>11</MMClips>
  <ScaleCrop>false</ScaleCrop>
  <HeadingPairs>
    <vt:vector size="8" baseType="variant">
      <vt:variant>
        <vt:lpstr>Verwendete Schriftarten</vt:lpstr>
      </vt:variant>
      <vt:variant>
        <vt:i4>4</vt:i4>
      </vt:variant>
      <vt:variant>
        <vt:lpstr>Design</vt:lpstr>
      </vt:variant>
      <vt:variant>
        <vt:i4>2</vt:i4>
      </vt:variant>
      <vt:variant>
        <vt:lpstr>Eingebettete OLE-Server</vt:lpstr>
      </vt:variant>
      <vt:variant>
        <vt:i4>1</vt:i4>
      </vt:variant>
      <vt:variant>
        <vt:lpstr>Folientitel</vt:lpstr>
      </vt:variant>
      <vt:variant>
        <vt:i4>11</vt:i4>
      </vt:variant>
    </vt:vector>
  </HeadingPairs>
  <TitlesOfParts>
    <vt:vector size="18" baseType="lpstr">
      <vt:lpstr>Arial</vt:lpstr>
      <vt:lpstr>Calibri</vt:lpstr>
      <vt:lpstr>Courier New</vt:lpstr>
      <vt:lpstr>Wingdings</vt:lpstr>
      <vt:lpstr>Blue Segoe 4-3 template-template_April-17-2007</vt:lpstr>
      <vt:lpstr>Weiß mit Schriftart "Courier" für Folien, auf denen sich Code befindet</vt:lpstr>
      <vt:lpstr>Image</vt:lpstr>
      <vt:lpstr>Flight Logging System</vt:lpstr>
      <vt:lpstr>Übersicht</vt:lpstr>
      <vt:lpstr>Keynotes</vt:lpstr>
      <vt:lpstr>Funktionen</vt:lpstr>
      <vt:lpstr>Dashboard</vt:lpstr>
      <vt:lpstr>Flugerfassung</vt:lpstr>
      <vt:lpstr>Autom. Email-Benachrichtigungen</vt:lpstr>
      <vt:lpstr>Regelbasierte Verrechnung</vt:lpstr>
      <vt:lpstr>Zukünftige Funktionen</vt:lpstr>
      <vt:lpstr>Produkt-Infos FLS</vt:lpstr>
      <vt:lpstr>Kontakt und weitere Infos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der Präsentation</dc:title>
  <dc:creator>Patrick Schuler</dc:creator>
  <cp:keywords/>
  <cp:lastModifiedBy>Patrick Schuler</cp:lastModifiedBy>
  <cp:revision>15</cp:revision>
  <dcterms:created xsi:type="dcterms:W3CDTF">2017-11-13T19:13:28Z</dcterms:created>
  <dcterms:modified xsi:type="dcterms:W3CDTF">2017-11-17T21:45:25Z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TC102867319990</vt:lpwstr>
  </property>
</Properties>
</file>

<file path=docProps/thumbnail.jpeg>
</file>